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B37B48-DE04-49CB-8CD9-B2AD632B4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CDD1DE-F009-490F-B6E6-469809A5A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A87BD-71C8-4024-9E6F-BDA782E0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BC11AA-CB54-4A81-91B1-673FA440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EBAD87-7663-4BA0-9226-03A640E4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90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DAFBC-C0A4-4C9D-A076-A0613E89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069A77-06F2-452B-A71D-7FA6D438E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987209-9A4C-43D2-AA30-72830CD8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89541A-FCC8-4D41-9361-9F0E3B15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152617-860A-4E8A-B644-8FC36D9C9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6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D980E7-D572-4B42-BE75-B4F2350E5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C700E-EDC4-41ED-A62A-BA91AFCEC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CA44E-D84A-4FBC-9831-51533C76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115C3-D894-4DF7-BD33-E403C519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AD7D5F-5457-4569-B04B-A8C47E24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565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1662A-CEA7-450D-85FC-7DF808CF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F59401-9DCC-455E-B91E-650CFB135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ABBFA-42CF-4B85-9215-1A5AE3AB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A3FB6-2E54-4973-A164-7ED5AB40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22B743-4D76-4548-8EFE-E6810FA7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849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C92BC-1638-43FD-8289-AC7E1F2D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6DCC89-2A3D-4181-8EAC-D99A65460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89A11B-2FBA-465B-A1D9-9292E6C6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04F26A-6B16-4E60-809E-E41DD645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8EB54-5D26-4A1A-A65A-9BAD6D48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861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2A4AA-E2DC-4A60-AA57-C8B39AF9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3758EA-E252-46E5-9C07-DE6259DBE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15F1AF-571D-4B2C-956C-7414C147B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9110FF-A766-42CC-A9E7-67A018A5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06D950-1F54-45B0-874B-2BA9D3CD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5205B9-9CBE-4061-9D3F-D3CC316B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74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84DE-FB80-4DC5-8A06-EB0B6D44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FFA814-076A-47B0-8594-7988083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14873C-D275-42BB-9B36-66FB7608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88EAF1-A8CE-4E0D-A345-0C4F73E9D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567D23-2CA0-43A8-875E-8D40E1989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0DCDD0-03EA-4E98-BB1D-AB1CEB3C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5DC7BD-E28C-4B3A-A5AA-7A381254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DE51CC-3FB0-416A-8CB9-51C1263A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365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15544-12E1-4427-A965-A2E2069B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5173F9-7B62-42E6-B6B6-3A9A1FAA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DD3B3B-CF31-4D5D-B2EC-73301FED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F1117E-5338-41AA-AFB0-7B90771C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49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91A207-038D-486F-B5B4-552C0049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45C41E-7420-4A2B-AA4B-B1032208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499D3F-D213-4B31-BDFC-798BE6EF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09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70D4A-AFBD-4552-91DA-802C68F6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EFAE8-ECD5-4919-8831-DEB794DDC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AC7D56-BF96-4421-BB12-FE9E6910B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CDD4AB-FCBA-4F53-8CD7-0841A9C2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A86417-22A4-4B0E-A441-7425A608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7AEF43-8E5C-40E8-8ED0-1DD309D9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79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B1862-702D-4FAC-B962-C536EB11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D4C276-4A68-4347-99E3-7E1FA382E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0BEC0B-7E9F-4E00-B69F-34E7334A7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CCEAD0-701C-4210-B327-6F6C1369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87362-AC00-45AC-BAA4-DF24D049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D97D60-C024-4B8C-B92C-CB41AB08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117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B6D2CD-DEF3-46ED-9B5C-CE83711C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FEC49C-CEE1-411C-9C01-A2127093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9C4FF-0278-4896-82A8-11AF946C7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1AA2-DBCB-4B5C-BF97-A94282D576C1}" type="datetimeFigureOut">
              <a:rPr lang="fr-CH" smtClean="0"/>
              <a:t>27.12.2020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FAF96-B6C9-466D-A2C8-89CFEFE9C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FDCC0-5548-4C42-9E5E-7C5601E98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CC960-2BBA-4754-A642-1FE4D7FE7B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218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B3871-8A26-4C46-82F1-94B592576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905"/>
            <a:ext cx="9144000" cy="894521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 </a:t>
            </a:r>
            <a:r>
              <a:rPr lang="fr-FR" sz="5400" dirty="0"/>
              <a:t>Être disciple </a:t>
            </a:r>
            <a:r>
              <a:rPr lang="fr-FR" sz="3200" dirty="0"/>
              <a:t>(rappel)</a:t>
            </a:r>
            <a:endParaRPr lang="fr-CH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7146CF-831C-4B7B-A710-953ECEA97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73426"/>
            <a:ext cx="9144000" cy="5605669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r>
              <a:rPr lang="fr-CH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Définition générale</a:t>
            </a:r>
          </a:p>
          <a:p>
            <a:pPr marL="342900" indent="-342900" algn="l">
              <a:buFont typeface="+mj-lt"/>
              <a:buAutoNum type="arabicPeriod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disciple personne qui reçoit l’enseignement d’un maître [élève].</a:t>
            </a:r>
            <a:endParaRPr lang="fr-CH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 qui suit l’exemple de quelqu’un qu’il considère comme son maître à penser, qui adhère à une doctrine, une conception, etc. [partisan, fidèle, adepte].</a:t>
            </a:r>
            <a:endParaRPr lang="fr-CH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CH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3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B9A83-9694-445D-8717-52A0D659C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fr-FR" sz="4400" dirty="0"/>
              <a:t>Être un disciple instruit ( 4 fois dans la Bible)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860E56-F29F-4AFD-81D4-02C1AEA79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5539408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pPr marL="342900" indent="-342900" algn="l">
              <a:buAutoNum type="arabicPeriod"/>
            </a:pPr>
            <a:r>
              <a:rPr lang="fr-CH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Mt 13,52 </a:t>
            </a:r>
            <a:r>
              <a:rPr lang="fr-CH" b="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« 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 il leur dit : C'est pourquoi, tout scribe instruit (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matheteuo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 de ce qui regarde le royaume des cieux est semblable à un maître de maison qui tire de son trésor des choses nouvelles et des choses anciennes. »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fr-CH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Mt 27,57 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« Le soir étant venu, arriva un homme riche d'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Arimathée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nommé Joseph, lequel était aussi disciple (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matheteuo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 de Jésus. »</a:t>
            </a:r>
            <a:endParaRPr lang="fr-CH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fr-CH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Mt 28,19 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« Allez, faites de toutes les nations des disciples (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matheteuo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les baptisant au nom du Père, du Fils et du Saint-Esprit »</a:t>
            </a:r>
            <a:endParaRPr lang="fr-CH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fr-CH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 14,21 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« Quand ils eurent évangélisé cette ville et fait un certain nombre de disciples (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matheteuo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ils retournèrent à </a:t>
            </a:r>
            <a:r>
              <a:rPr lang="fr-CH" b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Lystre</a:t>
            </a:r>
            <a:r>
              <a:rPr lang="fr-CH" b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à Icone et à Antioche, »</a:t>
            </a:r>
            <a:endParaRPr lang="fr-CH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7765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48CAFC-4184-4CC4-AACB-55BC3846D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fr-FR" dirty="0"/>
              <a:t>Exemples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108C6E-2A02-4497-ABD9-E57FC967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5261113"/>
          </a:xfrm>
        </p:spPr>
        <p:txBody>
          <a:bodyPr/>
          <a:lstStyle/>
          <a:p>
            <a:endParaRPr lang="fr-FR" dirty="0"/>
          </a:p>
          <a:p>
            <a:r>
              <a:rPr lang="fr-CH" sz="24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 : Mt 9,13 </a:t>
            </a:r>
            <a:r>
              <a:rPr lang="fr-CH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« 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Allez, et apprenez (</a:t>
            </a:r>
            <a:r>
              <a:rPr lang="fr-CH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manthano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ce que signifie : Je prends plaisir à la miséricorde, et non aux sacrifices. Car je ne suis pas venu appeler des justes, mais des pécheurs. »</a:t>
            </a:r>
            <a:endParaRPr lang="fr-C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24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H" sz="2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11,29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Prenez mon joug sur vous et recevez (</a:t>
            </a:r>
            <a:r>
              <a:rPr lang="fr-CH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manthano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mes instructions, car je suis doux et humble de cœur ; et vous trouverez du repos pour vos âmes. »</a:t>
            </a:r>
            <a:endParaRPr lang="fr-C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7,15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Juifs s'étonnaient, disant : Comment connaît-il les Ecritures, lui qui n'a point étudié (</a:t>
            </a:r>
            <a:r>
              <a:rPr lang="fr-CH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manthano</a:t>
            </a:r>
            <a:r>
              <a:rPr lang="fr-CH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» </a:t>
            </a:r>
            <a:r>
              <a:rPr lang="fr-CH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0095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DF692-957E-423F-9E55-B7FAA5C6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Conditions pour suivre Jésus</a:t>
            </a:r>
            <a:br>
              <a:rPr lang="fr-FR" dirty="0"/>
            </a:br>
            <a:r>
              <a:rPr lang="fr-CH" sz="31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Mc 8,34-35 </a:t>
            </a:r>
            <a:r>
              <a:rPr lang="fr-CH" sz="3100" b="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(Mt, 24-28 ; Lc 9,23-27</a:t>
            </a:r>
            <a:r>
              <a:rPr lang="fr-CH" sz="1800" b="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fr-CH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E1AF10-4090-44CF-AF85-5EA743D1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3227"/>
          </a:xfrm>
        </p:spPr>
        <p:txBody>
          <a:bodyPr/>
          <a:lstStyle/>
          <a:p>
            <a:endParaRPr lang="fr-FR" dirty="0"/>
          </a:p>
          <a:p>
            <a:pPr marL="0" indent="0" algn="just">
              <a:spcBef>
                <a:spcPts val="1500"/>
              </a:spcBef>
              <a:spcAft>
                <a:spcPts val="750"/>
              </a:spcAft>
              <a:buNone/>
            </a:pPr>
            <a:r>
              <a:rPr lang="fr-CH" sz="3600" b="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 34 Puis il fit venir la foule avec ses disciples et leur dit : « Si quelqu’un veut venir à ma suite, qu’il renonce à lui-même et prenne sa croix, et qu’il me suive. 35 En effet, qui veut sauver sa vie, la perdra ; mais qui perdra sa vie à cause de moi et de l’Evangile, la sauvera. 36 Et quel avantage l’homme a-t-il à gagner le monde entier, s’il le paie da sa vie ? »</a:t>
            </a:r>
            <a:endParaRPr lang="fr-CH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6609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2668F-9643-4EE0-955C-33D9ACB3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Questions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B97B1B-2D95-4B2F-A10B-552DF549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CH" sz="4400" dirty="0"/>
              <a:t>Quelle est la place que Jésus occupe dans ta vie quotidienne de disciple?</a:t>
            </a:r>
          </a:p>
          <a:p>
            <a:r>
              <a:rPr lang="fr-CH" sz="4400" dirty="0"/>
              <a:t>Quels sont les obstacles qui entravent ton discipulat? ( s’il  y en a, prier les uns pour les autres pour pouvoir les surmonter</a:t>
            </a:r>
            <a:r>
              <a:rPr lang="fr-CH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46796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447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Thème Office</vt:lpstr>
      <vt:lpstr> Être disciple (rappel)</vt:lpstr>
      <vt:lpstr>Être un disciple instruit ( 4 fois dans la Bible)</vt:lpstr>
      <vt:lpstr>Exemples</vt:lpstr>
      <vt:lpstr>Conditions pour suivre Jésus Mc 8,34-35 (Mt, 24-28 ; Lc 9,23-27)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Être un disciple instruit ( 4 fois dans la Bible)</dc:title>
  <dc:creator>Jean</dc:creator>
  <cp:lastModifiedBy>Jean</cp:lastModifiedBy>
  <cp:revision>9</cp:revision>
  <dcterms:created xsi:type="dcterms:W3CDTF">2020-12-26T23:45:59Z</dcterms:created>
  <dcterms:modified xsi:type="dcterms:W3CDTF">2020-12-27T03:07:57Z</dcterms:modified>
</cp:coreProperties>
</file>